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11" Type="http://schemas.openxmlformats.org/officeDocument/2006/relationships/slide" Target="slides/slide7.xml"/><Relationship Id="rId22" Type="http://schemas.openxmlformats.org/officeDocument/2006/relationships/font" Target="fonts/OpenSans-bold.fntdata"/><Relationship Id="rId10" Type="http://schemas.openxmlformats.org/officeDocument/2006/relationships/slide" Target="slides/slide6.xml"/><Relationship Id="rId21" Type="http://schemas.openxmlformats.org/officeDocument/2006/relationships/font" Target="fonts/OpenSans-regular.fntdata"/><Relationship Id="rId13" Type="http://schemas.openxmlformats.org/officeDocument/2006/relationships/slide" Target="slides/slide9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Economica-italic.fntdata"/><Relationship Id="rId6" Type="http://schemas.openxmlformats.org/officeDocument/2006/relationships/slide" Target="slides/slide2.xml"/><Relationship Id="rId18" Type="http://schemas.openxmlformats.org/officeDocument/2006/relationships/font" Target="fonts/Economic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Five stars: 36%    +- 1 90%+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0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Talk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Love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Prediction of star rating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from yelp reviews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4294967295" type="title"/>
          </p:nvPr>
        </p:nvSpPr>
        <p:spPr>
          <a:xfrm>
            <a:off x="265500" y="4497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Factors related to errors </a:t>
            </a:r>
          </a:p>
        </p:txBody>
      </p:sp>
      <p:sp>
        <p:nvSpPr>
          <p:cNvPr id="126" name="Shape 126"/>
          <p:cNvSpPr txBox="1"/>
          <p:nvPr>
            <p:ph idx="4294967295" type="subTitle"/>
          </p:nvPr>
        </p:nvSpPr>
        <p:spPr>
          <a:xfrm>
            <a:off x="265500" y="2123149"/>
            <a:ext cx="4045200" cy="26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Length of review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-4: Misclassify 5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★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 to 1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★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0: correct classification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4: Misclassify 1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★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 to 5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★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474" y="375201"/>
            <a:ext cx="4045200" cy="454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4294967295" type="title"/>
          </p:nvPr>
        </p:nvSpPr>
        <p:spPr>
          <a:xfrm>
            <a:off x="773700" y="1061000"/>
            <a:ext cx="7596600" cy="1364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“From 13.18% of the words we can detect 90% of sentiment”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4" name="Shape 134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group 20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209625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84584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 repository: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https://github.com/Bingjiling/eatTalkLove.git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 simply search: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Eat talk love on Github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50" y="1718350"/>
            <a:ext cx="1788099" cy="23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773700" y="460000"/>
            <a:ext cx="7596600" cy="418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“This pizza is AMAZING! Plus, the waiter is super cute.” → 5 ★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“Worst choice of the week.” → 1 ★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 of dataset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25225"/>
            <a:ext cx="4260300" cy="35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2.2M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/>
              <a:t>reviews by </a:t>
            </a: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552K</a:t>
            </a:r>
            <a:r>
              <a:rPr lang="en"/>
              <a:t> users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Review : text, stars, </a:t>
            </a: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user_id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User : review_</a:t>
            </a: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count</a:t>
            </a:r>
            <a:r>
              <a:rPr lang="en"/>
              <a:t> , </a:t>
            </a: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average</a:t>
            </a:r>
            <a:r>
              <a:rPr lang="en"/>
              <a:t>_stars, user_id, yelping_since, elite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22927" l="11057" r="8814" t="22507"/>
          <a:stretch/>
        </p:blipFill>
        <p:spPr>
          <a:xfrm>
            <a:off x="4740025" y="441075"/>
            <a:ext cx="4092275" cy="210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23144" l="11061" r="8487" t="22716"/>
          <a:stretch/>
        </p:blipFill>
        <p:spPr>
          <a:xfrm>
            <a:off x="4740025" y="2605950"/>
            <a:ext cx="4092275" cy="210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Selection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225225"/>
            <a:ext cx="3999900" cy="346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adaboost?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Less likely to overfit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Recursively change weights of features based on importance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training process selects only those features known to improve the predictive power of the model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out of other methods                                                                                   Logistic Regression: 53%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SVM:  76.81%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832400" y="1225225"/>
            <a:ext cx="3999900" cy="38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            Adaboost with word counts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pizza is AMAZING!”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“Worst choice of the week.”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⬇︎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⬇︎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⬇︎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Sparse matrix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437" y="2419712"/>
            <a:ext cx="4738574" cy="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1249225"/>
            <a:ext cx="8520599" cy="189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91.91%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Accuracy rate on test set with 40K+ reviews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555600"/>
            <a:ext cx="62778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Relative importance of words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What</a:t>
            </a:r>
            <a:r>
              <a:rPr lang="en"/>
              <a:t> words are </a:t>
            </a:r>
            <a:r>
              <a:rPr lang="en" sz="1800"/>
              <a:t>important </a:t>
            </a:r>
            <a:r>
              <a:rPr lang="en"/>
              <a:t>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Do they indicate positive or negative sentiment?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are the frequencies of important words?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part of speech do they belong to? Verb?Noun?Adjective?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9769" l="12427" r="9757" t="19605"/>
          <a:stretch/>
        </p:blipFill>
        <p:spPr>
          <a:xfrm>
            <a:off x="4226274" y="1399399"/>
            <a:ext cx="4450124" cy="23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555600"/>
            <a:ext cx="39123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Relative importance of words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words are important?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Do they indicate </a:t>
            </a:r>
            <a:r>
              <a:rPr lang="en" sz="1800"/>
              <a:t>positive</a:t>
            </a:r>
            <a:r>
              <a:rPr lang="en"/>
              <a:t> or </a:t>
            </a:r>
            <a:r>
              <a:rPr lang="en" sz="1800"/>
              <a:t>negative</a:t>
            </a:r>
            <a:r>
              <a:rPr lang="en"/>
              <a:t> sentiment?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are the frequencies of important words?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part of speech do they belong to?  Verb? Noun? Adjective?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4175150" y="1311300"/>
            <a:ext cx="31632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Positive: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great love years needed selection best little amazing good just staff food business family want waitress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Negative: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rude terrible slow horrible left ordered told worst manager money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555600"/>
            <a:ext cx="62778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Relative importance of words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words are important?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Do they indicate positive or negative sentiment?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are the </a:t>
            </a:r>
            <a:r>
              <a:rPr lang="en" sz="1800"/>
              <a:t>frequencies</a:t>
            </a:r>
            <a:r>
              <a:rPr lang="en"/>
              <a:t> of important words?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part of speech do they belong to? Verb?Noun?Adjective?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100" y="601750"/>
            <a:ext cx="5026899" cy="21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099" y="2566150"/>
            <a:ext cx="5026898" cy="21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555600"/>
            <a:ext cx="62778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Relative importance of words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399400"/>
            <a:ext cx="2808000" cy="35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words are important?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Do they indicate positive or negative sentiment?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are the frequencies of important words?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</a:t>
            </a:r>
            <a:r>
              <a:rPr lang="en" sz="1800"/>
              <a:t>part of speech</a:t>
            </a:r>
            <a:r>
              <a:rPr lang="en"/>
              <a:t> do the important words belong to?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50"/>
              <a:t>JJ: adjective or numeral                              NN: noun                                                   VBD: verb, past tense                              VBN: verb, past participle                          DT: determiner(the, a, this, that,)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100" y="438250"/>
            <a:ext cx="4935926" cy="25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700" y="2817900"/>
            <a:ext cx="6024301" cy="21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